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0E5806-1FBE-4304-8631-47ED675C8724}" type="doc">
      <dgm:prSet loTypeId="urn:microsoft.com/office/officeart/2005/8/layout/orgChart1" loCatId="hierarchy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nb-NO"/>
        </a:p>
      </dgm:t>
    </dgm:pt>
    <dgm:pt modelId="{DF6DE639-D9C9-4CA9-A02C-28C97B14C7A5}">
      <dgm:prSet phldrT="[Tekst]"/>
      <dgm:spPr/>
      <dgm:t>
        <a:bodyPr/>
        <a:lstStyle/>
        <a:p>
          <a:r>
            <a:rPr lang="nb-NO" dirty="0"/>
            <a:t>Organisasjonskart for Byhaugen barnehage</a:t>
          </a:r>
        </a:p>
      </dgm:t>
    </dgm:pt>
    <dgm:pt modelId="{CD9FB3D2-2953-47EF-A5B2-581DA78328E1}" type="parTrans" cxnId="{5EC9DB23-7351-4028-A686-306AB01D069B}">
      <dgm:prSet/>
      <dgm:spPr/>
      <dgm:t>
        <a:bodyPr/>
        <a:lstStyle/>
        <a:p>
          <a:endParaRPr lang="nb-NO"/>
        </a:p>
      </dgm:t>
    </dgm:pt>
    <dgm:pt modelId="{96555063-C14A-49B8-8308-5613E2147CF7}" type="sibTrans" cxnId="{5EC9DB23-7351-4028-A686-306AB01D069B}">
      <dgm:prSet/>
      <dgm:spPr/>
      <dgm:t>
        <a:bodyPr/>
        <a:lstStyle/>
        <a:p>
          <a:endParaRPr lang="nb-NO"/>
        </a:p>
      </dgm:t>
    </dgm:pt>
    <dgm:pt modelId="{7E9E132C-5922-4507-87BF-237F290011C1}" type="asst">
      <dgm:prSet phldrT="[Tekst]"/>
      <dgm:spPr/>
      <dgm:t>
        <a:bodyPr/>
        <a:lstStyle/>
        <a:p>
          <a:r>
            <a:rPr lang="nb-NO" dirty="0"/>
            <a:t>Daglig leder </a:t>
          </a:r>
        </a:p>
      </dgm:t>
    </dgm:pt>
    <dgm:pt modelId="{1364F1CB-2C45-4406-9D09-DA59CC396463}" type="parTrans" cxnId="{32862C36-87C9-4298-9B5A-8451126D600C}">
      <dgm:prSet/>
      <dgm:spPr/>
      <dgm:t>
        <a:bodyPr/>
        <a:lstStyle/>
        <a:p>
          <a:endParaRPr lang="nb-NO"/>
        </a:p>
      </dgm:t>
    </dgm:pt>
    <dgm:pt modelId="{144996B8-805B-415A-9713-A57B116522D1}" type="sibTrans" cxnId="{32862C36-87C9-4298-9B5A-8451126D600C}">
      <dgm:prSet/>
      <dgm:spPr/>
      <dgm:t>
        <a:bodyPr/>
        <a:lstStyle/>
        <a:p>
          <a:endParaRPr lang="nb-NO"/>
        </a:p>
      </dgm:t>
    </dgm:pt>
    <dgm:pt modelId="{BDA34B20-B93D-41C4-B49E-FC779A6E1891}" type="asst">
      <dgm:prSet phldrT="[Tekst]"/>
      <dgm:spPr/>
      <dgm:t>
        <a:bodyPr/>
        <a:lstStyle/>
        <a:p>
          <a:r>
            <a:rPr lang="nb-NO" dirty="0"/>
            <a:t>Lederteamet som består av pedagogiske ledere</a:t>
          </a:r>
        </a:p>
      </dgm:t>
    </dgm:pt>
    <dgm:pt modelId="{FAD60687-4707-4B2D-A440-441C06F85FD1}" type="parTrans" cxnId="{F8AFB624-A599-49BB-BF96-CB8FD9AB2A64}">
      <dgm:prSet/>
      <dgm:spPr/>
      <dgm:t>
        <a:bodyPr/>
        <a:lstStyle/>
        <a:p>
          <a:endParaRPr lang="nb-NO"/>
        </a:p>
      </dgm:t>
    </dgm:pt>
    <dgm:pt modelId="{89F68200-C09F-4CF1-9BD4-1634401D4018}" type="sibTrans" cxnId="{F8AFB624-A599-49BB-BF96-CB8FD9AB2A64}">
      <dgm:prSet/>
      <dgm:spPr/>
      <dgm:t>
        <a:bodyPr/>
        <a:lstStyle/>
        <a:p>
          <a:endParaRPr lang="nb-NO"/>
        </a:p>
      </dgm:t>
    </dgm:pt>
    <dgm:pt modelId="{685DC091-10CE-441B-9844-6F95F65923C1}" type="asst">
      <dgm:prSet phldrT="[Tekst]"/>
      <dgm:spPr/>
      <dgm:t>
        <a:bodyPr/>
        <a:lstStyle/>
        <a:p>
          <a:r>
            <a:rPr lang="nb-NO" dirty="0"/>
            <a:t>Assisterende daglig leder</a:t>
          </a:r>
        </a:p>
      </dgm:t>
    </dgm:pt>
    <dgm:pt modelId="{472F5F8B-1F79-4150-BF4A-7C5B413B44A1}" type="parTrans" cxnId="{32A83FEA-D39D-4644-B07C-8625740F2FC6}">
      <dgm:prSet/>
      <dgm:spPr/>
      <dgm:t>
        <a:bodyPr/>
        <a:lstStyle/>
        <a:p>
          <a:endParaRPr lang="nb-NO"/>
        </a:p>
      </dgm:t>
    </dgm:pt>
    <dgm:pt modelId="{CD41CF95-1667-41C8-83B8-130B5B809D4B}" type="sibTrans" cxnId="{32A83FEA-D39D-4644-B07C-8625740F2FC6}">
      <dgm:prSet/>
      <dgm:spPr/>
      <dgm:t>
        <a:bodyPr/>
        <a:lstStyle/>
        <a:p>
          <a:endParaRPr lang="nb-NO"/>
        </a:p>
      </dgm:t>
    </dgm:pt>
    <dgm:pt modelId="{2BE47B2F-5EBF-417B-A34A-408D6CE7F54F}" type="asst">
      <dgm:prSet phldrT="[Tekst]"/>
      <dgm:spPr/>
      <dgm:t>
        <a:bodyPr/>
        <a:lstStyle/>
        <a:p>
          <a:r>
            <a:rPr lang="nb-NO" dirty="0"/>
            <a:t>Verneombud</a:t>
          </a:r>
        </a:p>
        <a:p>
          <a:r>
            <a:rPr lang="nb-NO" dirty="0"/>
            <a:t>HMS</a:t>
          </a:r>
        </a:p>
      </dgm:t>
    </dgm:pt>
    <dgm:pt modelId="{54660C71-2A28-46A8-958F-B2C3BC160C2C}" type="parTrans" cxnId="{4F3200B4-3861-455A-9D17-15FCBEDF644B}">
      <dgm:prSet/>
      <dgm:spPr/>
      <dgm:t>
        <a:bodyPr/>
        <a:lstStyle/>
        <a:p>
          <a:endParaRPr lang="nb-NO"/>
        </a:p>
      </dgm:t>
    </dgm:pt>
    <dgm:pt modelId="{DE46FFDE-EC5C-4EFF-971C-567A056D28B8}" type="sibTrans" cxnId="{4F3200B4-3861-455A-9D17-15FCBEDF644B}">
      <dgm:prSet/>
      <dgm:spPr/>
      <dgm:t>
        <a:bodyPr/>
        <a:lstStyle/>
        <a:p>
          <a:endParaRPr lang="nb-NO"/>
        </a:p>
      </dgm:t>
    </dgm:pt>
    <dgm:pt modelId="{7445AA0A-8BFD-43EA-81F8-021B4B9A9C40}">
      <dgm:prSet phldrT="[Tekst]"/>
      <dgm:spPr/>
      <dgm:t>
        <a:bodyPr/>
        <a:lstStyle/>
        <a:p>
          <a:r>
            <a:rPr lang="nb-NO" dirty="0"/>
            <a:t>SU</a:t>
          </a:r>
        </a:p>
      </dgm:t>
    </dgm:pt>
    <dgm:pt modelId="{7F83792C-1C11-41DF-9779-FAA71DA1B5C4}" type="sibTrans" cxnId="{193A6547-3F5E-4836-AC28-43B9F3467E44}">
      <dgm:prSet/>
      <dgm:spPr/>
      <dgm:t>
        <a:bodyPr/>
        <a:lstStyle/>
        <a:p>
          <a:endParaRPr lang="nb-NO"/>
        </a:p>
      </dgm:t>
    </dgm:pt>
    <dgm:pt modelId="{B4A9D26F-8840-4881-AC6F-D533FAD71AB4}" type="parTrans" cxnId="{193A6547-3F5E-4836-AC28-43B9F3467E44}">
      <dgm:prSet/>
      <dgm:spPr/>
      <dgm:t>
        <a:bodyPr/>
        <a:lstStyle/>
        <a:p>
          <a:endParaRPr lang="nb-NO"/>
        </a:p>
      </dgm:t>
    </dgm:pt>
    <dgm:pt modelId="{90AFF3F1-0465-4C6E-908D-53E8C0FDB99A}">
      <dgm:prSet phldrT="[Tekst]"/>
      <dgm:spPr/>
      <dgm:t>
        <a:bodyPr/>
        <a:lstStyle/>
        <a:p>
          <a:r>
            <a:rPr lang="nb-NO" dirty="0"/>
            <a:t>Øvrige personal på avdelinger og kjøkken</a:t>
          </a:r>
        </a:p>
      </dgm:t>
    </dgm:pt>
    <dgm:pt modelId="{CAF057BF-5046-4CA3-A479-B47D87392D51}" type="sibTrans" cxnId="{96145AD2-8650-4EF4-8EC1-41DB0E6BE252}">
      <dgm:prSet/>
      <dgm:spPr/>
      <dgm:t>
        <a:bodyPr/>
        <a:lstStyle/>
        <a:p>
          <a:endParaRPr lang="nb-NO"/>
        </a:p>
      </dgm:t>
    </dgm:pt>
    <dgm:pt modelId="{9C41D007-E716-4EC1-8D97-86085D500C8F}" type="parTrans" cxnId="{96145AD2-8650-4EF4-8EC1-41DB0E6BE252}">
      <dgm:prSet/>
      <dgm:spPr/>
      <dgm:t>
        <a:bodyPr/>
        <a:lstStyle/>
        <a:p>
          <a:endParaRPr lang="nb-NO"/>
        </a:p>
      </dgm:t>
    </dgm:pt>
    <dgm:pt modelId="{77D6F566-9B06-4352-A6E5-FDA182E83DE8}">
      <dgm:prSet phldrT="[Tekst]"/>
      <dgm:spPr/>
      <dgm:t>
        <a:bodyPr/>
        <a:lstStyle/>
        <a:p>
          <a:r>
            <a:rPr lang="nb-NO" dirty="0"/>
            <a:t>Vaktmester</a:t>
          </a:r>
        </a:p>
      </dgm:t>
    </dgm:pt>
    <dgm:pt modelId="{9393F096-45F3-4A75-BF08-6A73B35C59B7}" type="sibTrans" cxnId="{ECB5C6BC-2255-4FD8-A08C-9B84F9BE71B3}">
      <dgm:prSet/>
      <dgm:spPr/>
      <dgm:t>
        <a:bodyPr/>
        <a:lstStyle/>
        <a:p>
          <a:endParaRPr lang="nb-NO"/>
        </a:p>
      </dgm:t>
    </dgm:pt>
    <dgm:pt modelId="{D93EE4B9-6EEB-4D9A-BA00-7DD9B3580274}" type="parTrans" cxnId="{ECB5C6BC-2255-4FD8-A08C-9B84F9BE71B3}">
      <dgm:prSet/>
      <dgm:spPr/>
      <dgm:t>
        <a:bodyPr/>
        <a:lstStyle/>
        <a:p>
          <a:endParaRPr lang="nb-NO"/>
        </a:p>
      </dgm:t>
    </dgm:pt>
    <dgm:pt modelId="{793AD0E4-824A-4D46-BBE1-862835153D8B}">
      <dgm:prSet phldrT="[Tekst]"/>
      <dgm:spPr/>
      <dgm:t>
        <a:bodyPr/>
        <a:lstStyle/>
        <a:p>
          <a:r>
            <a:rPr lang="nb-NO" dirty="0"/>
            <a:t>Styret</a:t>
          </a:r>
          <a:r>
            <a:rPr lang="nb-NO"/>
            <a:t>/Eier</a:t>
          </a:r>
          <a:endParaRPr lang="nb-NO" dirty="0"/>
        </a:p>
      </dgm:t>
    </dgm:pt>
    <dgm:pt modelId="{EAE21213-8D5A-415A-AD55-CD55EF33697C}" type="parTrans" cxnId="{77140B0F-0696-406D-87D4-07BB0439A1B2}">
      <dgm:prSet/>
      <dgm:spPr/>
      <dgm:t>
        <a:bodyPr/>
        <a:lstStyle/>
        <a:p>
          <a:endParaRPr lang="nb-NO"/>
        </a:p>
      </dgm:t>
    </dgm:pt>
    <dgm:pt modelId="{989277E3-A39D-4BA0-99E6-399BE84C7381}" type="sibTrans" cxnId="{77140B0F-0696-406D-87D4-07BB0439A1B2}">
      <dgm:prSet/>
      <dgm:spPr/>
      <dgm:t>
        <a:bodyPr/>
        <a:lstStyle/>
        <a:p>
          <a:endParaRPr lang="nb-NO"/>
        </a:p>
      </dgm:t>
    </dgm:pt>
    <dgm:pt modelId="{48906E5D-BE5E-4527-A494-5FBAA7C5F3DB}" type="pres">
      <dgm:prSet presAssocID="{7C0E5806-1FBE-4304-8631-47ED675C872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D88057E-C4BB-4CC2-850F-B4E67079EA40}" type="pres">
      <dgm:prSet presAssocID="{DF6DE639-D9C9-4CA9-A02C-28C97B14C7A5}" presName="hierRoot1" presStyleCnt="0">
        <dgm:presLayoutVars>
          <dgm:hierBranch val="init"/>
        </dgm:presLayoutVars>
      </dgm:prSet>
      <dgm:spPr/>
    </dgm:pt>
    <dgm:pt modelId="{4805D09B-96F4-4CD7-ADF2-7571CE294F8F}" type="pres">
      <dgm:prSet presAssocID="{DF6DE639-D9C9-4CA9-A02C-28C97B14C7A5}" presName="rootComposite1" presStyleCnt="0"/>
      <dgm:spPr/>
    </dgm:pt>
    <dgm:pt modelId="{379BE76A-782C-4284-BBE1-73828BFC0D70}" type="pres">
      <dgm:prSet presAssocID="{DF6DE639-D9C9-4CA9-A02C-28C97B14C7A5}" presName="rootText1" presStyleLbl="node0" presStyleIdx="0" presStyleCnt="2" custLinFactNeighborX="-19955" custLinFactNeighborY="-11388">
        <dgm:presLayoutVars>
          <dgm:chPref val="3"/>
        </dgm:presLayoutVars>
      </dgm:prSet>
      <dgm:spPr/>
    </dgm:pt>
    <dgm:pt modelId="{BE3806D2-A455-40DC-9F42-3DF6E1C0F7AC}" type="pres">
      <dgm:prSet presAssocID="{DF6DE639-D9C9-4CA9-A02C-28C97B14C7A5}" presName="rootConnector1" presStyleLbl="node1" presStyleIdx="0" presStyleCnt="0"/>
      <dgm:spPr/>
    </dgm:pt>
    <dgm:pt modelId="{3A0EA21A-15D4-4F79-9B4E-9E0C69AB0FF9}" type="pres">
      <dgm:prSet presAssocID="{DF6DE639-D9C9-4CA9-A02C-28C97B14C7A5}" presName="hierChild2" presStyleCnt="0"/>
      <dgm:spPr/>
    </dgm:pt>
    <dgm:pt modelId="{BBF3E1D7-59A1-4506-BD48-359D62012219}" type="pres">
      <dgm:prSet presAssocID="{DF6DE639-D9C9-4CA9-A02C-28C97B14C7A5}" presName="hierChild3" presStyleCnt="0"/>
      <dgm:spPr/>
    </dgm:pt>
    <dgm:pt modelId="{542DDABE-30D3-46FB-B68D-3348305C3B33}" type="pres">
      <dgm:prSet presAssocID="{793AD0E4-824A-4D46-BBE1-862835153D8B}" presName="hierRoot1" presStyleCnt="0">
        <dgm:presLayoutVars>
          <dgm:hierBranch val="init"/>
        </dgm:presLayoutVars>
      </dgm:prSet>
      <dgm:spPr/>
    </dgm:pt>
    <dgm:pt modelId="{61C74EA4-D37A-4518-A6CE-8DACE41F462D}" type="pres">
      <dgm:prSet presAssocID="{793AD0E4-824A-4D46-BBE1-862835153D8B}" presName="rootComposite1" presStyleCnt="0"/>
      <dgm:spPr/>
    </dgm:pt>
    <dgm:pt modelId="{B1544488-2DCF-4B99-8750-225AC4742BEE}" type="pres">
      <dgm:prSet presAssocID="{793AD0E4-824A-4D46-BBE1-862835153D8B}" presName="rootText1" presStyleLbl="node0" presStyleIdx="1" presStyleCnt="2" custScaleX="77455" custScaleY="58987" custLinFactNeighborX="14902" custLinFactNeighborY="20244">
        <dgm:presLayoutVars>
          <dgm:chPref val="3"/>
        </dgm:presLayoutVars>
      </dgm:prSet>
      <dgm:spPr/>
    </dgm:pt>
    <dgm:pt modelId="{AB7FA59B-A5DA-4820-BBFF-F41C27930538}" type="pres">
      <dgm:prSet presAssocID="{793AD0E4-824A-4D46-BBE1-862835153D8B}" presName="rootConnector1" presStyleLbl="node1" presStyleIdx="0" presStyleCnt="0"/>
      <dgm:spPr/>
    </dgm:pt>
    <dgm:pt modelId="{6A506AAD-9D54-4B29-839A-7DD01FEC540B}" type="pres">
      <dgm:prSet presAssocID="{793AD0E4-824A-4D46-BBE1-862835153D8B}" presName="hierChild2" presStyleCnt="0"/>
      <dgm:spPr/>
    </dgm:pt>
    <dgm:pt modelId="{AC192D4D-4F76-41F1-9AF7-31B9F73A33F4}" type="pres">
      <dgm:prSet presAssocID="{D93EE4B9-6EEB-4D9A-BA00-7DD9B3580274}" presName="Name37" presStyleLbl="parChTrans1D2" presStyleIdx="0" presStyleCnt="7"/>
      <dgm:spPr/>
    </dgm:pt>
    <dgm:pt modelId="{0BB46471-8E56-4013-AC6F-4BBF0D91971F}" type="pres">
      <dgm:prSet presAssocID="{77D6F566-9B06-4352-A6E5-FDA182E83DE8}" presName="hierRoot2" presStyleCnt="0">
        <dgm:presLayoutVars>
          <dgm:hierBranch val="init"/>
        </dgm:presLayoutVars>
      </dgm:prSet>
      <dgm:spPr/>
    </dgm:pt>
    <dgm:pt modelId="{17D28908-DFBD-4452-B377-64CC7EE64147}" type="pres">
      <dgm:prSet presAssocID="{77D6F566-9B06-4352-A6E5-FDA182E83DE8}" presName="rootComposite" presStyleCnt="0"/>
      <dgm:spPr/>
    </dgm:pt>
    <dgm:pt modelId="{BF2CA134-1285-4C91-B713-96528481CA6F}" type="pres">
      <dgm:prSet presAssocID="{77D6F566-9B06-4352-A6E5-FDA182E83DE8}" presName="rootText" presStyleLbl="node2" presStyleIdx="0" presStyleCnt="3" custScaleX="71190" custScaleY="57222" custLinFactNeighborX="-24527" custLinFactNeighborY="-6438">
        <dgm:presLayoutVars>
          <dgm:chPref val="3"/>
        </dgm:presLayoutVars>
      </dgm:prSet>
      <dgm:spPr/>
    </dgm:pt>
    <dgm:pt modelId="{4F6A702B-F449-42DB-9EED-A85D941912E0}" type="pres">
      <dgm:prSet presAssocID="{77D6F566-9B06-4352-A6E5-FDA182E83DE8}" presName="rootConnector" presStyleLbl="node2" presStyleIdx="0" presStyleCnt="3"/>
      <dgm:spPr/>
    </dgm:pt>
    <dgm:pt modelId="{36FE0412-8B88-4FF1-8EA5-45FD611772C4}" type="pres">
      <dgm:prSet presAssocID="{77D6F566-9B06-4352-A6E5-FDA182E83DE8}" presName="hierChild4" presStyleCnt="0"/>
      <dgm:spPr/>
    </dgm:pt>
    <dgm:pt modelId="{2065E3F2-788C-4102-B30F-28395E2F8B1C}" type="pres">
      <dgm:prSet presAssocID="{77D6F566-9B06-4352-A6E5-FDA182E83DE8}" presName="hierChild5" presStyleCnt="0"/>
      <dgm:spPr/>
    </dgm:pt>
    <dgm:pt modelId="{6FFF4A2C-3221-4390-9804-05937778F704}" type="pres">
      <dgm:prSet presAssocID="{9C41D007-E716-4EC1-8D97-86085D500C8F}" presName="Name37" presStyleLbl="parChTrans1D2" presStyleIdx="1" presStyleCnt="7"/>
      <dgm:spPr/>
    </dgm:pt>
    <dgm:pt modelId="{98B8D7B5-D7F0-4E9E-A9BE-6C1B460711DD}" type="pres">
      <dgm:prSet presAssocID="{90AFF3F1-0465-4C6E-908D-53E8C0FDB99A}" presName="hierRoot2" presStyleCnt="0">
        <dgm:presLayoutVars>
          <dgm:hierBranch val="init"/>
        </dgm:presLayoutVars>
      </dgm:prSet>
      <dgm:spPr/>
    </dgm:pt>
    <dgm:pt modelId="{86E2EB2F-42B4-4F27-AA6D-901D8E9BA339}" type="pres">
      <dgm:prSet presAssocID="{90AFF3F1-0465-4C6E-908D-53E8C0FDB99A}" presName="rootComposite" presStyleCnt="0"/>
      <dgm:spPr/>
    </dgm:pt>
    <dgm:pt modelId="{DA8A163E-7D9F-4EBC-97DF-6A873D89301B}" type="pres">
      <dgm:prSet presAssocID="{90AFF3F1-0465-4C6E-908D-53E8C0FDB99A}" presName="rootText" presStyleLbl="node2" presStyleIdx="1" presStyleCnt="3" custAng="0" custScaleX="73503" custScaleY="57474" custLinFactNeighborX="45934" custLinFactNeighborY="-75765">
        <dgm:presLayoutVars>
          <dgm:chPref val="3"/>
        </dgm:presLayoutVars>
      </dgm:prSet>
      <dgm:spPr/>
    </dgm:pt>
    <dgm:pt modelId="{F336332D-D566-44DA-B4B6-0B83270D7A74}" type="pres">
      <dgm:prSet presAssocID="{90AFF3F1-0465-4C6E-908D-53E8C0FDB99A}" presName="rootConnector" presStyleLbl="node2" presStyleIdx="1" presStyleCnt="3"/>
      <dgm:spPr/>
    </dgm:pt>
    <dgm:pt modelId="{75E2D553-54E1-4B68-9D48-729365C12CC3}" type="pres">
      <dgm:prSet presAssocID="{90AFF3F1-0465-4C6E-908D-53E8C0FDB99A}" presName="hierChild4" presStyleCnt="0"/>
      <dgm:spPr/>
    </dgm:pt>
    <dgm:pt modelId="{90B96884-A3B1-4CC6-825D-89EE4E3D8B57}" type="pres">
      <dgm:prSet presAssocID="{90AFF3F1-0465-4C6E-908D-53E8C0FDB99A}" presName="hierChild5" presStyleCnt="0"/>
      <dgm:spPr/>
    </dgm:pt>
    <dgm:pt modelId="{D101B14C-37EF-4473-B68B-5BCA97DA5B0E}" type="pres">
      <dgm:prSet presAssocID="{B4A9D26F-8840-4881-AC6F-D533FAD71AB4}" presName="Name37" presStyleLbl="parChTrans1D2" presStyleIdx="2" presStyleCnt="7"/>
      <dgm:spPr/>
    </dgm:pt>
    <dgm:pt modelId="{FBA7BE3F-946A-4C09-90CA-3EA83D5CA46C}" type="pres">
      <dgm:prSet presAssocID="{7445AA0A-8BFD-43EA-81F8-021B4B9A9C40}" presName="hierRoot2" presStyleCnt="0">
        <dgm:presLayoutVars>
          <dgm:hierBranch val="init"/>
        </dgm:presLayoutVars>
      </dgm:prSet>
      <dgm:spPr/>
    </dgm:pt>
    <dgm:pt modelId="{E4874771-6EF5-48C7-B3C3-F390330495CA}" type="pres">
      <dgm:prSet presAssocID="{7445AA0A-8BFD-43EA-81F8-021B4B9A9C40}" presName="rootComposite" presStyleCnt="0"/>
      <dgm:spPr/>
    </dgm:pt>
    <dgm:pt modelId="{BFD4A05B-FC0E-44E4-B87E-1E5DA7A5227F}" type="pres">
      <dgm:prSet presAssocID="{7445AA0A-8BFD-43EA-81F8-021B4B9A9C40}" presName="rootText" presStyleLbl="node2" presStyleIdx="2" presStyleCnt="3" custScaleX="50629" custScaleY="24640" custLinFactNeighborX="-574" custLinFactNeighborY="14893">
        <dgm:presLayoutVars>
          <dgm:chPref val="3"/>
        </dgm:presLayoutVars>
      </dgm:prSet>
      <dgm:spPr/>
    </dgm:pt>
    <dgm:pt modelId="{18F136B1-6DCF-4246-8805-7EB90BA13F6C}" type="pres">
      <dgm:prSet presAssocID="{7445AA0A-8BFD-43EA-81F8-021B4B9A9C40}" presName="rootConnector" presStyleLbl="node2" presStyleIdx="2" presStyleCnt="3"/>
      <dgm:spPr/>
    </dgm:pt>
    <dgm:pt modelId="{71138222-19C5-4DB8-8F46-129F88718E10}" type="pres">
      <dgm:prSet presAssocID="{7445AA0A-8BFD-43EA-81F8-021B4B9A9C40}" presName="hierChild4" presStyleCnt="0"/>
      <dgm:spPr/>
    </dgm:pt>
    <dgm:pt modelId="{E2B2E177-1FAC-4E98-8686-2888E65CEB16}" type="pres">
      <dgm:prSet presAssocID="{7445AA0A-8BFD-43EA-81F8-021B4B9A9C40}" presName="hierChild5" presStyleCnt="0"/>
      <dgm:spPr/>
    </dgm:pt>
    <dgm:pt modelId="{8F8EECE4-4913-4657-8330-482537DD258C}" type="pres">
      <dgm:prSet presAssocID="{793AD0E4-824A-4D46-BBE1-862835153D8B}" presName="hierChild3" presStyleCnt="0"/>
      <dgm:spPr/>
    </dgm:pt>
    <dgm:pt modelId="{A0971E8A-193B-44F3-BF28-E1397B6D5A1A}" type="pres">
      <dgm:prSet presAssocID="{1364F1CB-2C45-4406-9D09-DA59CC396463}" presName="Name111" presStyleLbl="parChTrans1D2" presStyleIdx="3" presStyleCnt="7"/>
      <dgm:spPr/>
    </dgm:pt>
    <dgm:pt modelId="{2B564E87-247C-4DB1-99CC-A3606DCB20F6}" type="pres">
      <dgm:prSet presAssocID="{7E9E132C-5922-4507-87BF-237F290011C1}" presName="hierRoot3" presStyleCnt="0">
        <dgm:presLayoutVars>
          <dgm:hierBranch val="init"/>
        </dgm:presLayoutVars>
      </dgm:prSet>
      <dgm:spPr/>
    </dgm:pt>
    <dgm:pt modelId="{96553D94-4F9B-4B30-88AA-EE19C32FCF09}" type="pres">
      <dgm:prSet presAssocID="{7E9E132C-5922-4507-87BF-237F290011C1}" presName="rootComposite3" presStyleCnt="0"/>
      <dgm:spPr/>
    </dgm:pt>
    <dgm:pt modelId="{1EADE928-5D77-4AC3-BE85-13332D466626}" type="pres">
      <dgm:prSet presAssocID="{7E9E132C-5922-4507-87BF-237F290011C1}" presName="rootText3" presStyleLbl="asst1" presStyleIdx="0" presStyleCnt="4" custScaleX="82191" custScaleY="61802" custLinFactNeighborX="30320" custLinFactNeighborY="-40678">
        <dgm:presLayoutVars>
          <dgm:chPref val="3"/>
        </dgm:presLayoutVars>
      </dgm:prSet>
      <dgm:spPr/>
    </dgm:pt>
    <dgm:pt modelId="{3E360472-D35C-4A06-8E3B-75E794B8383B}" type="pres">
      <dgm:prSet presAssocID="{7E9E132C-5922-4507-87BF-237F290011C1}" presName="rootConnector3" presStyleLbl="asst1" presStyleIdx="0" presStyleCnt="4"/>
      <dgm:spPr/>
    </dgm:pt>
    <dgm:pt modelId="{A8C4FFAE-93DE-4A29-8EC5-9A752F675B8F}" type="pres">
      <dgm:prSet presAssocID="{7E9E132C-5922-4507-87BF-237F290011C1}" presName="hierChild6" presStyleCnt="0"/>
      <dgm:spPr/>
    </dgm:pt>
    <dgm:pt modelId="{9B0CFCAE-37F1-4780-B559-C52A7485165B}" type="pres">
      <dgm:prSet presAssocID="{7E9E132C-5922-4507-87BF-237F290011C1}" presName="hierChild7" presStyleCnt="0"/>
      <dgm:spPr/>
    </dgm:pt>
    <dgm:pt modelId="{58E910CD-5588-421D-8AA6-24F667A17B83}" type="pres">
      <dgm:prSet presAssocID="{472F5F8B-1F79-4150-BF4A-7C5B413B44A1}" presName="Name111" presStyleLbl="parChTrans1D2" presStyleIdx="4" presStyleCnt="7"/>
      <dgm:spPr/>
    </dgm:pt>
    <dgm:pt modelId="{C988B0F3-9F3B-42AF-B569-D7AB70EABA2A}" type="pres">
      <dgm:prSet presAssocID="{685DC091-10CE-441B-9844-6F95F65923C1}" presName="hierRoot3" presStyleCnt="0">
        <dgm:presLayoutVars>
          <dgm:hierBranch val="init"/>
        </dgm:presLayoutVars>
      </dgm:prSet>
      <dgm:spPr/>
    </dgm:pt>
    <dgm:pt modelId="{E43A094E-36E9-4CAC-98EC-28E2034B8C28}" type="pres">
      <dgm:prSet presAssocID="{685DC091-10CE-441B-9844-6F95F65923C1}" presName="rootComposite3" presStyleCnt="0"/>
      <dgm:spPr/>
    </dgm:pt>
    <dgm:pt modelId="{FD893E7B-EF76-485D-BE72-059BE8BDEFF8}" type="pres">
      <dgm:prSet presAssocID="{685DC091-10CE-441B-9844-6F95F65923C1}" presName="rootText3" presStyleLbl="asst1" presStyleIdx="1" presStyleCnt="4" custScaleX="82456" custScaleY="44476" custLinFactNeighborX="2990" custLinFactNeighborY="25495">
        <dgm:presLayoutVars>
          <dgm:chPref val="3"/>
        </dgm:presLayoutVars>
      </dgm:prSet>
      <dgm:spPr/>
    </dgm:pt>
    <dgm:pt modelId="{D7C378F9-C228-40F9-B1EF-73F24CD38EA1}" type="pres">
      <dgm:prSet presAssocID="{685DC091-10CE-441B-9844-6F95F65923C1}" presName="rootConnector3" presStyleLbl="asst1" presStyleIdx="1" presStyleCnt="4"/>
      <dgm:spPr/>
    </dgm:pt>
    <dgm:pt modelId="{5DDDA180-BCDC-49B8-9401-356D8C8568F8}" type="pres">
      <dgm:prSet presAssocID="{685DC091-10CE-441B-9844-6F95F65923C1}" presName="hierChild6" presStyleCnt="0"/>
      <dgm:spPr/>
    </dgm:pt>
    <dgm:pt modelId="{687E9AE1-DFC2-4F85-B97E-CE23F301B73A}" type="pres">
      <dgm:prSet presAssocID="{685DC091-10CE-441B-9844-6F95F65923C1}" presName="hierChild7" presStyleCnt="0"/>
      <dgm:spPr/>
    </dgm:pt>
    <dgm:pt modelId="{3AC942B7-6EBB-493E-8CB3-25F9FCCE52D6}" type="pres">
      <dgm:prSet presAssocID="{FAD60687-4707-4B2D-A440-441C06F85FD1}" presName="Name111" presStyleLbl="parChTrans1D2" presStyleIdx="5" presStyleCnt="7"/>
      <dgm:spPr/>
    </dgm:pt>
    <dgm:pt modelId="{EF65DBD9-FCFC-4A39-9EC8-5FF73BC4FF2E}" type="pres">
      <dgm:prSet presAssocID="{BDA34B20-B93D-41C4-B49E-FC779A6E1891}" presName="hierRoot3" presStyleCnt="0">
        <dgm:presLayoutVars>
          <dgm:hierBranch val="init"/>
        </dgm:presLayoutVars>
      </dgm:prSet>
      <dgm:spPr/>
    </dgm:pt>
    <dgm:pt modelId="{5F78E1F8-1586-46A7-90AE-55D58CBD206B}" type="pres">
      <dgm:prSet presAssocID="{BDA34B20-B93D-41C4-B49E-FC779A6E1891}" presName="rootComposite3" presStyleCnt="0"/>
      <dgm:spPr/>
    </dgm:pt>
    <dgm:pt modelId="{BF62FA94-B3A6-42C1-9B42-48A0760C0AC2}" type="pres">
      <dgm:prSet presAssocID="{BDA34B20-B93D-41C4-B49E-FC779A6E1891}" presName="rootText3" presStyleLbl="asst1" presStyleIdx="2" presStyleCnt="4" custScaleX="86408" custScaleY="59222" custLinFactX="22568" custLinFactNeighborX="100000" custLinFactNeighborY="-46198">
        <dgm:presLayoutVars>
          <dgm:chPref val="3"/>
        </dgm:presLayoutVars>
      </dgm:prSet>
      <dgm:spPr/>
    </dgm:pt>
    <dgm:pt modelId="{A050B41B-8EDD-4F3A-A038-B458D3D7F00A}" type="pres">
      <dgm:prSet presAssocID="{BDA34B20-B93D-41C4-B49E-FC779A6E1891}" presName="rootConnector3" presStyleLbl="asst1" presStyleIdx="2" presStyleCnt="4"/>
      <dgm:spPr/>
    </dgm:pt>
    <dgm:pt modelId="{91B3554C-A92A-4541-ABD6-0FFD477DDAC8}" type="pres">
      <dgm:prSet presAssocID="{BDA34B20-B93D-41C4-B49E-FC779A6E1891}" presName="hierChild6" presStyleCnt="0"/>
      <dgm:spPr/>
    </dgm:pt>
    <dgm:pt modelId="{8C6C5B44-514B-490E-9FB3-935735B80754}" type="pres">
      <dgm:prSet presAssocID="{BDA34B20-B93D-41C4-B49E-FC779A6E1891}" presName="hierChild7" presStyleCnt="0"/>
      <dgm:spPr/>
    </dgm:pt>
    <dgm:pt modelId="{9A3EADC5-A5CC-455F-8D8F-F37AA1433724}" type="pres">
      <dgm:prSet presAssocID="{54660C71-2A28-46A8-958F-B2C3BC160C2C}" presName="Name111" presStyleLbl="parChTrans1D2" presStyleIdx="6" presStyleCnt="7"/>
      <dgm:spPr/>
    </dgm:pt>
    <dgm:pt modelId="{C07FBB40-267C-4D8D-B7F6-2DA3BBE7C83F}" type="pres">
      <dgm:prSet presAssocID="{2BE47B2F-5EBF-417B-A34A-408D6CE7F54F}" presName="hierRoot3" presStyleCnt="0">
        <dgm:presLayoutVars>
          <dgm:hierBranch val="init"/>
        </dgm:presLayoutVars>
      </dgm:prSet>
      <dgm:spPr/>
    </dgm:pt>
    <dgm:pt modelId="{707FC49B-8204-4DE3-B9E3-57347D7A74BD}" type="pres">
      <dgm:prSet presAssocID="{2BE47B2F-5EBF-417B-A34A-408D6CE7F54F}" presName="rootComposite3" presStyleCnt="0"/>
      <dgm:spPr/>
    </dgm:pt>
    <dgm:pt modelId="{10B49E4E-9813-40B5-9E97-F1708F275D2E}" type="pres">
      <dgm:prSet presAssocID="{2BE47B2F-5EBF-417B-A34A-408D6CE7F54F}" presName="rootText3" presStyleLbl="asst1" presStyleIdx="3" presStyleCnt="4" custScaleX="74151" custScaleY="54753" custLinFactY="11513" custLinFactNeighborX="-86620" custLinFactNeighborY="100000">
        <dgm:presLayoutVars>
          <dgm:chPref val="3"/>
        </dgm:presLayoutVars>
      </dgm:prSet>
      <dgm:spPr/>
    </dgm:pt>
    <dgm:pt modelId="{481220EF-F02C-4AC4-9601-5D03A8118D38}" type="pres">
      <dgm:prSet presAssocID="{2BE47B2F-5EBF-417B-A34A-408D6CE7F54F}" presName="rootConnector3" presStyleLbl="asst1" presStyleIdx="3" presStyleCnt="4"/>
      <dgm:spPr/>
    </dgm:pt>
    <dgm:pt modelId="{3C361D22-DE1B-4A6C-8604-BAD98F3BA011}" type="pres">
      <dgm:prSet presAssocID="{2BE47B2F-5EBF-417B-A34A-408D6CE7F54F}" presName="hierChild6" presStyleCnt="0"/>
      <dgm:spPr/>
    </dgm:pt>
    <dgm:pt modelId="{836EE157-5541-4457-AFD2-C2EFFA9462EB}" type="pres">
      <dgm:prSet presAssocID="{2BE47B2F-5EBF-417B-A34A-408D6CE7F54F}" presName="hierChild7" presStyleCnt="0"/>
      <dgm:spPr/>
    </dgm:pt>
  </dgm:ptLst>
  <dgm:cxnLst>
    <dgm:cxn modelId="{1792F807-F1EA-43F0-800A-FFC8331E4444}" type="presOf" srcId="{2BE47B2F-5EBF-417B-A34A-408D6CE7F54F}" destId="{10B49E4E-9813-40B5-9E97-F1708F275D2E}" srcOrd="0" destOrd="0" presId="urn:microsoft.com/office/officeart/2005/8/layout/orgChart1"/>
    <dgm:cxn modelId="{6775A30C-DDC7-484B-9FB8-2A352CA11A80}" type="presOf" srcId="{7445AA0A-8BFD-43EA-81F8-021B4B9A9C40}" destId="{BFD4A05B-FC0E-44E4-B87E-1E5DA7A5227F}" srcOrd="0" destOrd="0" presId="urn:microsoft.com/office/officeart/2005/8/layout/orgChart1"/>
    <dgm:cxn modelId="{77140B0F-0696-406D-87D4-07BB0439A1B2}" srcId="{7C0E5806-1FBE-4304-8631-47ED675C8724}" destId="{793AD0E4-824A-4D46-BBE1-862835153D8B}" srcOrd="1" destOrd="0" parTransId="{EAE21213-8D5A-415A-AD55-CD55EF33697C}" sibTransId="{989277E3-A39D-4BA0-99E6-399BE84C7381}"/>
    <dgm:cxn modelId="{87855F13-43BB-4C7E-8BD7-5ACBE19A3940}" type="presOf" srcId="{2BE47B2F-5EBF-417B-A34A-408D6CE7F54F}" destId="{481220EF-F02C-4AC4-9601-5D03A8118D38}" srcOrd="1" destOrd="0" presId="urn:microsoft.com/office/officeart/2005/8/layout/orgChart1"/>
    <dgm:cxn modelId="{5EC9DB23-7351-4028-A686-306AB01D069B}" srcId="{7C0E5806-1FBE-4304-8631-47ED675C8724}" destId="{DF6DE639-D9C9-4CA9-A02C-28C97B14C7A5}" srcOrd="0" destOrd="0" parTransId="{CD9FB3D2-2953-47EF-A5B2-581DA78328E1}" sibTransId="{96555063-C14A-49B8-8308-5613E2147CF7}"/>
    <dgm:cxn modelId="{F8AFB624-A599-49BB-BF96-CB8FD9AB2A64}" srcId="{793AD0E4-824A-4D46-BBE1-862835153D8B}" destId="{BDA34B20-B93D-41C4-B49E-FC779A6E1891}" srcOrd="2" destOrd="0" parTransId="{FAD60687-4707-4B2D-A440-441C06F85FD1}" sibTransId="{89F68200-C09F-4CF1-9BD4-1634401D4018}"/>
    <dgm:cxn modelId="{32862C36-87C9-4298-9B5A-8451126D600C}" srcId="{793AD0E4-824A-4D46-BBE1-862835153D8B}" destId="{7E9E132C-5922-4507-87BF-237F290011C1}" srcOrd="0" destOrd="0" parTransId="{1364F1CB-2C45-4406-9D09-DA59CC396463}" sibTransId="{144996B8-805B-415A-9713-A57B116522D1}"/>
    <dgm:cxn modelId="{D0373046-7CD7-4E98-BDD3-F095D2A06F8F}" type="presOf" srcId="{D93EE4B9-6EEB-4D9A-BA00-7DD9B3580274}" destId="{AC192D4D-4F76-41F1-9AF7-31B9F73A33F4}" srcOrd="0" destOrd="0" presId="urn:microsoft.com/office/officeart/2005/8/layout/orgChart1"/>
    <dgm:cxn modelId="{8225DA46-6F18-4265-961D-BC5C00A9028B}" type="presOf" srcId="{685DC091-10CE-441B-9844-6F95F65923C1}" destId="{D7C378F9-C228-40F9-B1EF-73F24CD38EA1}" srcOrd="1" destOrd="0" presId="urn:microsoft.com/office/officeart/2005/8/layout/orgChart1"/>
    <dgm:cxn modelId="{193A6547-3F5E-4836-AC28-43B9F3467E44}" srcId="{793AD0E4-824A-4D46-BBE1-862835153D8B}" destId="{7445AA0A-8BFD-43EA-81F8-021B4B9A9C40}" srcOrd="6" destOrd="0" parTransId="{B4A9D26F-8840-4881-AC6F-D533FAD71AB4}" sibTransId="{7F83792C-1C11-41DF-9779-FAA71DA1B5C4}"/>
    <dgm:cxn modelId="{E9F9024B-80E8-4149-B64E-244FEF61DEAB}" type="presOf" srcId="{7C0E5806-1FBE-4304-8631-47ED675C8724}" destId="{48906E5D-BE5E-4527-A494-5FBAA7C5F3DB}" srcOrd="0" destOrd="0" presId="urn:microsoft.com/office/officeart/2005/8/layout/orgChart1"/>
    <dgm:cxn modelId="{BF585571-E279-4305-BE97-A9D25831CFB1}" type="presOf" srcId="{7445AA0A-8BFD-43EA-81F8-021B4B9A9C40}" destId="{18F136B1-6DCF-4246-8805-7EB90BA13F6C}" srcOrd="1" destOrd="0" presId="urn:microsoft.com/office/officeart/2005/8/layout/orgChart1"/>
    <dgm:cxn modelId="{A3141876-2ED2-45C2-A3F7-79CE4D60F323}" type="presOf" srcId="{1364F1CB-2C45-4406-9D09-DA59CC396463}" destId="{A0971E8A-193B-44F3-BF28-E1397B6D5A1A}" srcOrd="0" destOrd="0" presId="urn:microsoft.com/office/officeart/2005/8/layout/orgChart1"/>
    <dgm:cxn modelId="{28BEC756-5B08-4CA9-AEAE-5DA17EF0E61D}" type="presOf" srcId="{54660C71-2A28-46A8-958F-B2C3BC160C2C}" destId="{9A3EADC5-A5CC-455F-8D8F-F37AA1433724}" srcOrd="0" destOrd="0" presId="urn:microsoft.com/office/officeart/2005/8/layout/orgChart1"/>
    <dgm:cxn modelId="{F202E35A-97E2-40BB-B2CA-70ED49A23A3F}" type="presOf" srcId="{9C41D007-E716-4EC1-8D97-86085D500C8F}" destId="{6FFF4A2C-3221-4390-9804-05937778F704}" srcOrd="0" destOrd="0" presId="urn:microsoft.com/office/officeart/2005/8/layout/orgChart1"/>
    <dgm:cxn modelId="{02D9B17C-386C-4F1C-AE08-0130790D0A94}" type="presOf" srcId="{90AFF3F1-0465-4C6E-908D-53E8C0FDB99A}" destId="{F336332D-D566-44DA-B4B6-0B83270D7A74}" srcOrd="1" destOrd="0" presId="urn:microsoft.com/office/officeart/2005/8/layout/orgChart1"/>
    <dgm:cxn modelId="{D2F7A781-908B-440D-9DAC-F56D1D0D2B2A}" type="presOf" srcId="{472F5F8B-1F79-4150-BF4A-7C5B413B44A1}" destId="{58E910CD-5588-421D-8AA6-24F667A17B83}" srcOrd="0" destOrd="0" presId="urn:microsoft.com/office/officeart/2005/8/layout/orgChart1"/>
    <dgm:cxn modelId="{7652B491-B9FA-4410-BAE6-144EEEBC39B8}" type="presOf" srcId="{90AFF3F1-0465-4C6E-908D-53E8C0FDB99A}" destId="{DA8A163E-7D9F-4EBC-97DF-6A873D89301B}" srcOrd="0" destOrd="0" presId="urn:microsoft.com/office/officeart/2005/8/layout/orgChart1"/>
    <dgm:cxn modelId="{99C14896-F853-4B85-A4C3-B1DEB08C3292}" type="presOf" srcId="{BDA34B20-B93D-41C4-B49E-FC779A6E1891}" destId="{A050B41B-8EDD-4F3A-A038-B458D3D7F00A}" srcOrd="1" destOrd="0" presId="urn:microsoft.com/office/officeart/2005/8/layout/orgChart1"/>
    <dgm:cxn modelId="{89C2149A-16C5-4818-9D73-29E5C1FE9184}" type="presOf" srcId="{7E9E132C-5922-4507-87BF-237F290011C1}" destId="{3E360472-D35C-4A06-8E3B-75E794B8383B}" srcOrd="1" destOrd="0" presId="urn:microsoft.com/office/officeart/2005/8/layout/orgChart1"/>
    <dgm:cxn modelId="{CBA6BAAE-A25A-45F5-BF62-6E8162BDDED2}" type="presOf" srcId="{793AD0E4-824A-4D46-BBE1-862835153D8B}" destId="{AB7FA59B-A5DA-4820-BBFF-F41C27930538}" srcOrd="1" destOrd="0" presId="urn:microsoft.com/office/officeart/2005/8/layout/orgChart1"/>
    <dgm:cxn modelId="{958FADB3-8272-4B1E-A89D-1B874ACC41C2}" type="presOf" srcId="{77D6F566-9B06-4352-A6E5-FDA182E83DE8}" destId="{4F6A702B-F449-42DB-9EED-A85D941912E0}" srcOrd="1" destOrd="0" presId="urn:microsoft.com/office/officeart/2005/8/layout/orgChart1"/>
    <dgm:cxn modelId="{4F3200B4-3861-455A-9D17-15FCBEDF644B}" srcId="{793AD0E4-824A-4D46-BBE1-862835153D8B}" destId="{2BE47B2F-5EBF-417B-A34A-408D6CE7F54F}" srcOrd="3" destOrd="0" parTransId="{54660C71-2A28-46A8-958F-B2C3BC160C2C}" sibTransId="{DE46FFDE-EC5C-4EFF-971C-567A056D28B8}"/>
    <dgm:cxn modelId="{AE555DB8-4A3B-443F-BE83-6AF73D5A0457}" type="presOf" srcId="{FAD60687-4707-4B2D-A440-441C06F85FD1}" destId="{3AC942B7-6EBB-493E-8CB3-25F9FCCE52D6}" srcOrd="0" destOrd="0" presId="urn:microsoft.com/office/officeart/2005/8/layout/orgChart1"/>
    <dgm:cxn modelId="{E7228ABA-9674-4B63-B561-0C29685C3FDD}" type="presOf" srcId="{DF6DE639-D9C9-4CA9-A02C-28C97B14C7A5}" destId="{379BE76A-782C-4284-BBE1-73828BFC0D70}" srcOrd="0" destOrd="0" presId="urn:microsoft.com/office/officeart/2005/8/layout/orgChart1"/>
    <dgm:cxn modelId="{ECB5C6BC-2255-4FD8-A08C-9B84F9BE71B3}" srcId="{793AD0E4-824A-4D46-BBE1-862835153D8B}" destId="{77D6F566-9B06-4352-A6E5-FDA182E83DE8}" srcOrd="4" destOrd="0" parTransId="{D93EE4B9-6EEB-4D9A-BA00-7DD9B3580274}" sibTransId="{9393F096-45F3-4A75-BF08-6A73B35C59B7}"/>
    <dgm:cxn modelId="{6AC3D4BD-FF57-45B9-88B7-D04FC38FB1C1}" type="presOf" srcId="{B4A9D26F-8840-4881-AC6F-D533FAD71AB4}" destId="{D101B14C-37EF-4473-B68B-5BCA97DA5B0E}" srcOrd="0" destOrd="0" presId="urn:microsoft.com/office/officeart/2005/8/layout/orgChart1"/>
    <dgm:cxn modelId="{CC47E3C7-4D72-4D9A-A7E2-049B48B8C484}" type="presOf" srcId="{BDA34B20-B93D-41C4-B49E-FC779A6E1891}" destId="{BF62FA94-B3A6-42C1-9B42-48A0760C0AC2}" srcOrd="0" destOrd="0" presId="urn:microsoft.com/office/officeart/2005/8/layout/orgChart1"/>
    <dgm:cxn modelId="{96145AD2-8650-4EF4-8EC1-41DB0E6BE252}" srcId="{793AD0E4-824A-4D46-BBE1-862835153D8B}" destId="{90AFF3F1-0465-4C6E-908D-53E8C0FDB99A}" srcOrd="5" destOrd="0" parTransId="{9C41D007-E716-4EC1-8D97-86085D500C8F}" sibTransId="{CAF057BF-5046-4CA3-A479-B47D87392D51}"/>
    <dgm:cxn modelId="{969C7BE0-E25E-4235-A5DE-93AD0D5B6FD4}" type="presOf" srcId="{7E9E132C-5922-4507-87BF-237F290011C1}" destId="{1EADE928-5D77-4AC3-BE85-13332D466626}" srcOrd="0" destOrd="0" presId="urn:microsoft.com/office/officeart/2005/8/layout/orgChart1"/>
    <dgm:cxn modelId="{7CE770E3-ADEB-4D04-ADC5-D171DB392726}" type="presOf" srcId="{DF6DE639-D9C9-4CA9-A02C-28C97B14C7A5}" destId="{BE3806D2-A455-40DC-9F42-3DF6E1C0F7AC}" srcOrd="1" destOrd="0" presId="urn:microsoft.com/office/officeart/2005/8/layout/orgChart1"/>
    <dgm:cxn modelId="{32A83FEA-D39D-4644-B07C-8625740F2FC6}" srcId="{793AD0E4-824A-4D46-BBE1-862835153D8B}" destId="{685DC091-10CE-441B-9844-6F95F65923C1}" srcOrd="1" destOrd="0" parTransId="{472F5F8B-1F79-4150-BF4A-7C5B413B44A1}" sibTransId="{CD41CF95-1667-41C8-83B8-130B5B809D4B}"/>
    <dgm:cxn modelId="{A13206F5-C47E-4295-9BA1-6FE06B946E53}" type="presOf" srcId="{77D6F566-9B06-4352-A6E5-FDA182E83DE8}" destId="{BF2CA134-1285-4C91-B713-96528481CA6F}" srcOrd="0" destOrd="0" presId="urn:microsoft.com/office/officeart/2005/8/layout/orgChart1"/>
    <dgm:cxn modelId="{408812FA-F8CB-4408-B5C6-D5D3BD1D1E3D}" type="presOf" srcId="{685DC091-10CE-441B-9844-6F95F65923C1}" destId="{FD893E7B-EF76-485D-BE72-059BE8BDEFF8}" srcOrd="0" destOrd="0" presId="urn:microsoft.com/office/officeart/2005/8/layout/orgChart1"/>
    <dgm:cxn modelId="{178492FC-4B1B-470A-B5CF-A97D368E0845}" type="presOf" srcId="{793AD0E4-824A-4D46-BBE1-862835153D8B}" destId="{B1544488-2DCF-4B99-8750-225AC4742BEE}" srcOrd="0" destOrd="0" presId="urn:microsoft.com/office/officeart/2005/8/layout/orgChart1"/>
    <dgm:cxn modelId="{A1115CAF-0C9E-4253-81C1-5EF281F7F350}" type="presParOf" srcId="{48906E5D-BE5E-4527-A494-5FBAA7C5F3DB}" destId="{AD88057E-C4BB-4CC2-850F-B4E67079EA40}" srcOrd="0" destOrd="0" presId="urn:microsoft.com/office/officeart/2005/8/layout/orgChart1"/>
    <dgm:cxn modelId="{22B03FB9-0C35-4A34-BDAA-CF233BF9013F}" type="presParOf" srcId="{AD88057E-C4BB-4CC2-850F-B4E67079EA40}" destId="{4805D09B-96F4-4CD7-ADF2-7571CE294F8F}" srcOrd="0" destOrd="0" presId="urn:microsoft.com/office/officeart/2005/8/layout/orgChart1"/>
    <dgm:cxn modelId="{DDD4430B-C2EA-4BF6-A107-64C7B6989759}" type="presParOf" srcId="{4805D09B-96F4-4CD7-ADF2-7571CE294F8F}" destId="{379BE76A-782C-4284-BBE1-73828BFC0D70}" srcOrd="0" destOrd="0" presId="urn:microsoft.com/office/officeart/2005/8/layout/orgChart1"/>
    <dgm:cxn modelId="{7FED8670-1234-442B-B132-0A883B024854}" type="presParOf" srcId="{4805D09B-96F4-4CD7-ADF2-7571CE294F8F}" destId="{BE3806D2-A455-40DC-9F42-3DF6E1C0F7AC}" srcOrd="1" destOrd="0" presId="urn:microsoft.com/office/officeart/2005/8/layout/orgChart1"/>
    <dgm:cxn modelId="{951E8790-C6D4-4DEE-8CCF-A624AAAE65B1}" type="presParOf" srcId="{AD88057E-C4BB-4CC2-850F-B4E67079EA40}" destId="{3A0EA21A-15D4-4F79-9B4E-9E0C69AB0FF9}" srcOrd="1" destOrd="0" presId="urn:microsoft.com/office/officeart/2005/8/layout/orgChart1"/>
    <dgm:cxn modelId="{F89FC424-C1A8-43A0-B172-0340B41731A8}" type="presParOf" srcId="{AD88057E-C4BB-4CC2-850F-B4E67079EA40}" destId="{BBF3E1D7-59A1-4506-BD48-359D62012219}" srcOrd="2" destOrd="0" presId="urn:microsoft.com/office/officeart/2005/8/layout/orgChart1"/>
    <dgm:cxn modelId="{6C062AA5-3030-449C-B709-1E452FA93F50}" type="presParOf" srcId="{48906E5D-BE5E-4527-A494-5FBAA7C5F3DB}" destId="{542DDABE-30D3-46FB-B68D-3348305C3B33}" srcOrd="1" destOrd="0" presId="urn:microsoft.com/office/officeart/2005/8/layout/orgChart1"/>
    <dgm:cxn modelId="{00552C69-3D7F-4BCB-AC65-AD0C3941B96D}" type="presParOf" srcId="{542DDABE-30D3-46FB-B68D-3348305C3B33}" destId="{61C74EA4-D37A-4518-A6CE-8DACE41F462D}" srcOrd="0" destOrd="0" presId="urn:microsoft.com/office/officeart/2005/8/layout/orgChart1"/>
    <dgm:cxn modelId="{B0C408CE-8B21-4B34-9FD7-BA68E7E8B517}" type="presParOf" srcId="{61C74EA4-D37A-4518-A6CE-8DACE41F462D}" destId="{B1544488-2DCF-4B99-8750-225AC4742BEE}" srcOrd="0" destOrd="0" presId="urn:microsoft.com/office/officeart/2005/8/layout/orgChart1"/>
    <dgm:cxn modelId="{BA679141-C8EF-4D03-9F6D-1671CEF72B89}" type="presParOf" srcId="{61C74EA4-D37A-4518-A6CE-8DACE41F462D}" destId="{AB7FA59B-A5DA-4820-BBFF-F41C27930538}" srcOrd="1" destOrd="0" presId="urn:microsoft.com/office/officeart/2005/8/layout/orgChart1"/>
    <dgm:cxn modelId="{6CD7A5AE-658F-46D4-A1F8-9CAFFDD001CA}" type="presParOf" srcId="{542DDABE-30D3-46FB-B68D-3348305C3B33}" destId="{6A506AAD-9D54-4B29-839A-7DD01FEC540B}" srcOrd="1" destOrd="0" presId="urn:microsoft.com/office/officeart/2005/8/layout/orgChart1"/>
    <dgm:cxn modelId="{43ED7F04-231A-4134-8706-843488EBE80C}" type="presParOf" srcId="{6A506AAD-9D54-4B29-839A-7DD01FEC540B}" destId="{AC192D4D-4F76-41F1-9AF7-31B9F73A33F4}" srcOrd="0" destOrd="0" presId="urn:microsoft.com/office/officeart/2005/8/layout/orgChart1"/>
    <dgm:cxn modelId="{BC192B9D-E9BF-4C8D-8F24-EB03B86694E0}" type="presParOf" srcId="{6A506AAD-9D54-4B29-839A-7DD01FEC540B}" destId="{0BB46471-8E56-4013-AC6F-4BBF0D91971F}" srcOrd="1" destOrd="0" presId="urn:microsoft.com/office/officeart/2005/8/layout/orgChart1"/>
    <dgm:cxn modelId="{3E8EC133-A9A2-46EF-93B7-28C9942049A7}" type="presParOf" srcId="{0BB46471-8E56-4013-AC6F-4BBF0D91971F}" destId="{17D28908-DFBD-4452-B377-64CC7EE64147}" srcOrd="0" destOrd="0" presId="urn:microsoft.com/office/officeart/2005/8/layout/orgChart1"/>
    <dgm:cxn modelId="{C06F5089-54AC-425F-8C5B-30D02DBDAECF}" type="presParOf" srcId="{17D28908-DFBD-4452-B377-64CC7EE64147}" destId="{BF2CA134-1285-4C91-B713-96528481CA6F}" srcOrd="0" destOrd="0" presId="urn:microsoft.com/office/officeart/2005/8/layout/orgChart1"/>
    <dgm:cxn modelId="{3150AA85-7C0E-4CC1-9594-923319216ED5}" type="presParOf" srcId="{17D28908-DFBD-4452-B377-64CC7EE64147}" destId="{4F6A702B-F449-42DB-9EED-A85D941912E0}" srcOrd="1" destOrd="0" presId="urn:microsoft.com/office/officeart/2005/8/layout/orgChart1"/>
    <dgm:cxn modelId="{844DF38E-EABC-42C2-ABDA-3D33AB14219F}" type="presParOf" srcId="{0BB46471-8E56-4013-AC6F-4BBF0D91971F}" destId="{36FE0412-8B88-4FF1-8EA5-45FD611772C4}" srcOrd="1" destOrd="0" presId="urn:microsoft.com/office/officeart/2005/8/layout/orgChart1"/>
    <dgm:cxn modelId="{40C3B0C9-0D22-4002-97C7-439FEA19AC3C}" type="presParOf" srcId="{0BB46471-8E56-4013-AC6F-4BBF0D91971F}" destId="{2065E3F2-788C-4102-B30F-28395E2F8B1C}" srcOrd="2" destOrd="0" presId="urn:microsoft.com/office/officeart/2005/8/layout/orgChart1"/>
    <dgm:cxn modelId="{9C2D4702-E939-474D-A570-D94142A80EA3}" type="presParOf" srcId="{6A506AAD-9D54-4B29-839A-7DD01FEC540B}" destId="{6FFF4A2C-3221-4390-9804-05937778F704}" srcOrd="2" destOrd="0" presId="urn:microsoft.com/office/officeart/2005/8/layout/orgChart1"/>
    <dgm:cxn modelId="{41B5A68D-A6A6-42D4-AC8F-17FAC11469A2}" type="presParOf" srcId="{6A506AAD-9D54-4B29-839A-7DD01FEC540B}" destId="{98B8D7B5-D7F0-4E9E-A9BE-6C1B460711DD}" srcOrd="3" destOrd="0" presId="urn:microsoft.com/office/officeart/2005/8/layout/orgChart1"/>
    <dgm:cxn modelId="{426E9345-858C-4E7C-92E6-FC22C9813BA8}" type="presParOf" srcId="{98B8D7B5-D7F0-4E9E-A9BE-6C1B460711DD}" destId="{86E2EB2F-42B4-4F27-AA6D-901D8E9BA339}" srcOrd="0" destOrd="0" presId="urn:microsoft.com/office/officeart/2005/8/layout/orgChart1"/>
    <dgm:cxn modelId="{C518D00B-5358-454B-BB09-114C28B3511E}" type="presParOf" srcId="{86E2EB2F-42B4-4F27-AA6D-901D8E9BA339}" destId="{DA8A163E-7D9F-4EBC-97DF-6A873D89301B}" srcOrd="0" destOrd="0" presId="urn:microsoft.com/office/officeart/2005/8/layout/orgChart1"/>
    <dgm:cxn modelId="{C238A2AE-47F7-41D8-893A-9406B4A545CF}" type="presParOf" srcId="{86E2EB2F-42B4-4F27-AA6D-901D8E9BA339}" destId="{F336332D-D566-44DA-B4B6-0B83270D7A74}" srcOrd="1" destOrd="0" presId="urn:microsoft.com/office/officeart/2005/8/layout/orgChart1"/>
    <dgm:cxn modelId="{92F1A046-7CE7-4FD7-BFD8-2FD5F50294E3}" type="presParOf" srcId="{98B8D7B5-D7F0-4E9E-A9BE-6C1B460711DD}" destId="{75E2D553-54E1-4B68-9D48-729365C12CC3}" srcOrd="1" destOrd="0" presId="urn:microsoft.com/office/officeart/2005/8/layout/orgChart1"/>
    <dgm:cxn modelId="{9DECC733-8B80-4CEC-A644-2958A6F0E089}" type="presParOf" srcId="{98B8D7B5-D7F0-4E9E-A9BE-6C1B460711DD}" destId="{90B96884-A3B1-4CC6-825D-89EE4E3D8B57}" srcOrd="2" destOrd="0" presId="urn:microsoft.com/office/officeart/2005/8/layout/orgChart1"/>
    <dgm:cxn modelId="{A9868A63-DF8F-483E-9B51-8C299712B5BD}" type="presParOf" srcId="{6A506AAD-9D54-4B29-839A-7DD01FEC540B}" destId="{D101B14C-37EF-4473-B68B-5BCA97DA5B0E}" srcOrd="4" destOrd="0" presId="urn:microsoft.com/office/officeart/2005/8/layout/orgChart1"/>
    <dgm:cxn modelId="{F11DF20C-1507-4AEB-8A0A-3FE14723974A}" type="presParOf" srcId="{6A506AAD-9D54-4B29-839A-7DD01FEC540B}" destId="{FBA7BE3F-946A-4C09-90CA-3EA83D5CA46C}" srcOrd="5" destOrd="0" presId="urn:microsoft.com/office/officeart/2005/8/layout/orgChart1"/>
    <dgm:cxn modelId="{FE59E308-55F5-4378-98CC-3B077804518D}" type="presParOf" srcId="{FBA7BE3F-946A-4C09-90CA-3EA83D5CA46C}" destId="{E4874771-6EF5-48C7-B3C3-F390330495CA}" srcOrd="0" destOrd="0" presId="urn:microsoft.com/office/officeart/2005/8/layout/orgChart1"/>
    <dgm:cxn modelId="{420E946A-7036-4584-8DAE-2C2DDC167FED}" type="presParOf" srcId="{E4874771-6EF5-48C7-B3C3-F390330495CA}" destId="{BFD4A05B-FC0E-44E4-B87E-1E5DA7A5227F}" srcOrd="0" destOrd="0" presId="urn:microsoft.com/office/officeart/2005/8/layout/orgChart1"/>
    <dgm:cxn modelId="{8CC03381-9196-4D5C-908D-F91D971F163B}" type="presParOf" srcId="{E4874771-6EF5-48C7-B3C3-F390330495CA}" destId="{18F136B1-6DCF-4246-8805-7EB90BA13F6C}" srcOrd="1" destOrd="0" presId="urn:microsoft.com/office/officeart/2005/8/layout/orgChart1"/>
    <dgm:cxn modelId="{25A16451-C78C-4CA6-B502-BC5FECBBBD00}" type="presParOf" srcId="{FBA7BE3F-946A-4C09-90CA-3EA83D5CA46C}" destId="{71138222-19C5-4DB8-8F46-129F88718E10}" srcOrd="1" destOrd="0" presId="urn:microsoft.com/office/officeart/2005/8/layout/orgChart1"/>
    <dgm:cxn modelId="{8341EA6E-890C-45EB-B3FE-600C745730DA}" type="presParOf" srcId="{FBA7BE3F-946A-4C09-90CA-3EA83D5CA46C}" destId="{E2B2E177-1FAC-4E98-8686-2888E65CEB16}" srcOrd="2" destOrd="0" presId="urn:microsoft.com/office/officeart/2005/8/layout/orgChart1"/>
    <dgm:cxn modelId="{62513213-32B2-4E9B-ADFA-D6191E672D19}" type="presParOf" srcId="{542DDABE-30D3-46FB-B68D-3348305C3B33}" destId="{8F8EECE4-4913-4657-8330-482537DD258C}" srcOrd="2" destOrd="0" presId="urn:microsoft.com/office/officeart/2005/8/layout/orgChart1"/>
    <dgm:cxn modelId="{41B46D2B-3A09-40FC-8191-9182A8A9598E}" type="presParOf" srcId="{8F8EECE4-4913-4657-8330-482537DD258C}" destId="{A0971E8A-193B-44F3-BF28-E1397B6D5A1A}" srcOrd="0" destOrd="0" presId="urn:microsoft.com/office/officeart/2005/8/layout/orgChart1"/>
    <dgm:cxn modelId="{297978C5-3976-4750-A871-D9170148F666}" type="presParOf" srcId="{8F8EECE4-4913-4657-8330-482537DD258C}" destId="{2B564E87-247C-4DB1-99CC-A3606DCB20F6}" srcOrd="1" destOrd="0" presId="urn:microsoft.com/office/officeart/2005/8/layout/orgChart1"/>
    <dgm:cxn modelId="{5071DB0D-7589-4038-8A85-71B04E0E390D}" type="presParOf" srcId="{2B564E87-247C-4DB1-99CC-A3606DCB20F6}" destId="{96553D94-4F9B-4B30-88AA-EE19C32FCF09}" srcOrd="0" destOrd="0" presId="urn:microsoft.com/office/officeart/2005/8/layout/orgChart1"/>
    <dgm:cxn modelId="{524E3B3D-5682-41DD-A2AE-44D876BBF9FB}" type="presParOf" srcId="{96553D94-4F9B-4B30-88AA-EE19C32FCF09}" destId="{1EADE928-5D77-4AC3-BE85-13332D466626}" srcOrd="0" destOrd="0" presId="urn:microsoft.com/office/officeart/2005/8/layout/orgChart1"/>
    <dgm:cxn modelId="{D87E6FA6-172B-42E2-83D7-9BF353A6A296}" type="presParOf" srcId="{96553D94-4F9B-4B30-88AA-EE19C32FCF09}" destId="{3E360472-D35C-4A06-8E3B-75E794B8383B}" srcOrd="1" destOrd="0" presId="urn:microsoft.com/office/officeart/2005/8/layout/orgChart1"/>
    <dgm:cxn modelId="{F686BF5E-26C2-439F-B961-9B2201F788FA}" type="presParOf" srcId="{2B564E87-247C-4DB1-99CC-A3606DCB20F6}" destId="{A8C4FFAE-93DE-4A29-8EC5-9A752F675B8F}" srcOrd="1" destOrd="0" presId="urn:microsoft.com/office/officeart/2005/8/layout/orgChart1"/>
    <dgm:cxn modelId="{FA73745A-725E-4317-B32A-3029BABBB7E5}" type="presParOf" srcId="{2B564E87-247C-4DB1-99CC-A3606DCB20F6}" destId="{9B0CFCAE-37F1-4780-B559-C52A7485165B}" srcOrd="2" destOrd="0" presId="urn:microsoft.com/office/officeart/2005/8/layout/orgChart1"/>
    <dgm:cxn modelId="{BBCEAC0F-9A8F-4AE7-AF4C-9847721E83AF}" type="presParOf" srcId="{8F8EECE4-4913-4657-8330-482537DD258C}" destId="{58E910CD-5588-421D-8AA6-24F667A17B83}" srcOrd="2" destOrd="0" presId="urn:microsoft.com/office/officeart/2005/8/layout/orgChart1"/>
    <dgm:cxn modelId="{946658B9-93E8-4A48-993C-A6736D4498F5}" type="presParOf" srcId="{8F8EECE4-4913-4657-8330-482537DD258C}" destId="{C988B0F3-9F3B-42AF-B569-D7AB70EABA2A}" srcOrd="3" destOrd="0" presId="urn:microsoft.com/office/officeart/2005/8/layout/orgChart1"/>
    <dgm:cxn modelId="{A9A650C8-FF30-4FE5-AEFB-DCF4581560F3}" type="presParOf" srcId="{C988B0F3-9F3B-42AF-B569-D7AB70EABA2A}" destId="{E43A094E-36E9-4CAC-98EC-28E2034B8C28}" srcOrd="0" destOrd="0" presId="urn:microsoft.com/office/officeart/2005/8/layout/orgChart1"/>
    <dgm:cxn modelId="{598273AE-7A0C-4F86-AB46-3D1006D79E33}" type="presParOf" srcId="{E43A094E-36E9-4CAC-98EC-28E2034B8C28}" destId="{FD893E7B-EF76-485D-BE72-059BE8BDEFF8}" srcOrd="0" destOrd="0" presId="urn:microsoft.com/office/officeart/2005/8/layout/orgChart1"/>
    <dgm:cxn modelId="{78F703CA-C949-4E63-A186-D447A379D4BE}" type="presParOf" srcId="{E43A094E-36E9-4CAC-98EC-28E2034B8C28}" destId="{D7C378F9-C228-40F9-B1EF-73F24CD38EA1}" srcOrd="1" destOrd="0" presId="urn:microsoft.com/office/officeart/2005/8/layout/orgChart1"/>
    <dgm:cxn modelId="{4D28195F-DD3F-46D3-BC9E-A1A06DEF0899}" type="presParOf" srcId="{C988B0F3-9F3B-42AF-B569-D7AB70EABA2A}" destId="{5DDDA180-BCDC-49B8-9401-356D8C8568F8}" srcOrd="1" destOrd="0" presId="urn:microsoft.com/office/officeart/2005/8/layout/orgChart1"/>
    <dgm:cxn modelId="{4BF421B5-E200-4506-AC1E-CD437E06778A}" type="presParOf" srcId="{C988B0F3-9F3B-42AF-B569-D7AB70EABA2A}" destId="{687E9AE1-DFC2-4F85-B97E-CE23F301B73A}" srcOrd="2" destOrd="0" presId="urn:microsoft.com/office/officeart/2005/8/layout/orgChart1"/>
    <dgm:cxn modelId="{D8FC934B-F9EC-4093-A6FA-22332170AEC6}" type="presParOf" srcId="{8F8EECE4-4913-4657-8330-482537DD258C}" destId="{3AC942B7-6EBB-493E-8CB3-25F9FCCE52D6}" srcOrd="4" destOrd="0" presId="urn:microsoft.com/office/officeart/2005/8/layout/orgChart1"/>
    <dgm:cxn modelId="{4CFFAFD8-F366-43E5-B029-BB516BC91BE5}" type="presParOf" srcId="{8F8EECE4-4913-4657-8330-482537DD258C}" destId="{EF65DBD9-FCFC-4A39-9EC8-5FF73BC4FF2E}" srcOrd="5" destOrd="0" presId="urn:microsoft.com/office/officeart/2005/8/layout/orgChart1"/>
    <dgm:cxn modelId="{266AEF4D-ACF0-4552-9227-44BD83F11EFB}" type="presParOf" srcId="{EF65DBD9-FCFC-4A39-9EC8-5FF73BC4FF2E}" destId="{5F78E1F8-1586-46A7-90AE-55D58CBD206B}" srcOrd="0" destOrd="0" presId="urn:microsoft.com/office/officeart/2005/8/layout/orgChart1"/>
    <dgm:cxn modelId="{10CB010E-2740-47BF-BC3D-0206459CF5B0}" type="presParOf" srcId="{5F78E1F8-1586-46A7-90AE-55D58CBD206B}" destId="{BF62FA94-B3A6-42C1-9B42-48A0760C0AC2}" srcOrd="0" destOrd="0" presId="urn:microsoft.com/office/officeart/2005/8/layout/orgChart1"/>
    <dgm:cxn modelId="{09EEAACF-9261-4FF5-9AF8-CF8BA81EA2A6}" type="presParOf" srcId="{5F78E1F8-1586-46A7-90AE-55D58CBD206B}" destId="{A050B41B-8EDD-4F3A-A038-B458D3D7F00A}" srcOrd="1" destOrd="0" presId="urn:microsoft.com/office/officeart/2005/8/layout/orgChart1"/>
    <dgm:cxn modelId="{C3190783-A69C-4F1B-A504-C0921D3CA72D}" type="presParOf" srcId="{EF65DBD9-FCFC-4A39-9EC8-5FF73BC4FF2E}" destId="{91B3554C-A92A-4541-ABD6-0FFD477DDAC8}" srcOrd="1" destOrd="0" presId="urn:microsoft.com/office/officeart/2005/8/layout/orgChart1"/>
    <dgm:cxn modelId="{E752AF52-BB34-464C-A0C0-869262AC58CE}" type="presParOf" srcId="{EF65DBD9-FCFC-4A39-9EC8-5FF73BC4FF2E}" destId="{8C6C5B44-514B-490E-9FB3-935735B80754}" srcOrd="2" destOrd="0" presId="urn:microsoft.com/office/officeart/2005/8/layout/orgChart1"/>
    <dgm:cxn modelId="{37BC0CD5-336A-4DF7-BDC0-B8B220174F61}" type="presParOf" srcId="{8F8EECE4-4913-4657-8330-482537DD258C}" destId="{9A3EADC5-A5CC-455F-8D8F-F37AA1433724}" srcOrd="6" destOrd="0" presId="urn:microsoft.com/office/officeart/2005/8/layout/orgChart1"/>
    <dgm:cxn modelId="{1496F204-B321-468A-94EA-1207C6695B02}" type="presParOf" srcId="{8F8EECE4-4913-4657-8330-482537DD258C}" destId="{C07FBB40-267C-4D8D-B7F6-2DA3BBE7C83F}" srcOrd="7" destOrd="0" presId="urn:microsoft.com/office/officeart/2005/8/layout/orgChart1"/>
    <dgm:cxn modelId="{3ACD8E0E-E73D-4686-AC45-F04D91B159A2}" type="presParOf" srcId="{C07FBB40-267C-4D8D-B7F6-2DA3BBE7C83F}" destId="{707FC49B-8204-4DE3-B9E3-57347D7A74BD}" srcOrd="0" destOrd="0" presId="urn:microsoft.com/office/officeart/2005/8/layout/orgChart1"/>
    <dgm:cxn modelId="{5C306D9A-DD54-42CF-8A39-4D19399F67CB}" type="presParOf" srcId="{707FC49B-8204-4DE3-B9E3-57347D7A74BD}" destId="{10B49E4E-9813-40B5-9E97-F1708F275D2E}" srcOrd="0" destOrd="0" presId="urn:microsoft.com/office/officeart/2005/8/layout/orgChart1"/>
    <dgm:cxn modelId="{8DFBB866-6203-468B-A83E-6CAAFD047F2E}" type="presParOf" srcId="{707FC49B-8204-4DE3-B9E3-57347D7A74BD}" destId="{481220EF-F02C-4AC4-9601-5D03A8118D38}" srcOrd="1" destOrd="0" presId="urn:microsoft.com/office/officeart/2005/8/layout/orgChart1"/>
    <dgm:cxn modelId="{930A52AF-4E50-464D-8720-D00825F409CC}" type="presParOf" srcId="{C07FBB40-267C-4D8D-B7F6-2DA3BBE7C83F}" destId="{3C361D22-DE1B-4A6C-8604-BAD98F3BA011}" srcOrd="1" destOrd="0" presId="urn:microsoft.com/office/officeart/2005/8/layout/orgChart1"/>
    <dgm:cxn modelId="{652B0A8D-AD72-4F57-8338-CBE3DCF81786}" type="presParOf" srcId="{C07FBB40-267C-4D8D-B7F6-2DA3BBE7C83F}" destId="{836EE157-5541-4457-AFD2-C2EFFA9462E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3EADC5-A5CC-455F-8D8F-F37AA1433724}">
      <dsp:nvSpPr>
        <dsp:cNvPr id="0" name=""/>
        <dsp:cNvSpPr/>
      </dsp:nvSpPr>
      <dsp:spPr>
        <a:xfrm>
          <a:off x="4954829" y="1070938"/>
          <a:ext cx="106577" cy="4392048"/>
        </a:xfrm>
        <a:custGeom>
          <a:avLst/>
          <a:gdLst/>
          <a:ahLst/>
          <a:cxnLst/>
          <a:rect l="0" t="0" r="0" b="0"/>
          <a:pathLst>
            <a:path>
              <a:moveTo>
                <a:pt x="106577" y="0"/>
              </a:moveTo>
              <a:lnTo>
                <a:pt x="106577" y="4392048"/>
              </a:lnTo>
              <a:lnTo>
                <a:pt x="0" y="439204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C942B7-6EBB-493E-8CB3-25F9FCCE52D6}">
      <dsp:nvSpPr>
        <dsp:cNvPr id="0" name=""/>
        <dsp:cNvSpPr/>
      </dsp:nvSpPr>
      <dsp:spPr>
        <a:xfrm>
          <a:off x="5061407" y="1070938"/>
          <a:ext cx="290526" cy="22625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2505"/>
              </a:lnTo>
              <a:lnTo>
                <a:pt x="290526" y="226250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E910CD-5588-421D-8AA6-24F667A17B83}">
      <dsp:nvSpPr>
        <dsp:cNvPr id="0" name=""/>
        <dsp:cNvSpPr/>
      </dsp:nvSpPr>
      <dsp:spPr>
        <a:xfrm>
          <a:off x="5061407" y="1070938"/>
          <a:ext cx="198761" cy="1313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3162"/>
              </a:lnTo>
              <a:lnTo>
                <a:pt x="198761" y="131316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971E8A-193B-44F3-BF28-E1397B6D5A1A}">
      <dsp:nvSpPr>
        <dsp:cNvPr id="0" name=""/>
        <dsp:cNvSpPr/>
      </dsp:nvSpPr>
      <dsp:spPr>
        <a:xfrm>
          <a:off x="5015687" y="1070938"/>
          <a:ext cx="91440" cy="4196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121592" y="41964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01B14C-37EF-4473-B68B-5BCA97DA5B0E}">
      <dsp:nvSpPr>
        <dsp:cNvPr id="0" name=""/>
        <dsp:cNvSpPr/>
      </dsp:nvSpPr>
      <dsp:spPr>
        <a:xfrm>
          <a:off x="5061407" y="1070938"/>
          <a:ext cx="2102942" cy="43296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46106"/>
              </a:lnTo>
              <a:lnTo>
                <a:pt x="2102942" y="4046106"/>
              </a:lnTo>
              <a:lnTo>
                <a:pt x="2102942" y="432966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FF4A2C-3221-4390-9804-05937778F704}">
      <dsp:nvSpPr>
        <dsp:cNvPr id="0" name=""/>
        <dsp:cNvSpPr/>
      </dsp:nvSpPr>
      <dsp:spPr>
        <a:xfrm>
          <a:off x="5061407" y="1070938"/>
          <a:ext cx="1115670" cy="3105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21967"/>
              </a:lnTo>
              <a:lnTo>
                <a:pt x="1115670" y="2821967"/>
              </a:lnTo>
              <a:lnTo>
                <a:pt x="1115670" y="310552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192D4D-4F76-41F1-9AF7-31B9F73A33F4}">
      <dsp:nvSpPr>
        <dsp:cNvPr id="0" name=""/>
        <dsp:cNvSpPr/>
      </dsp:nvSpPr>
      <dsp:spPr>
        <a:xfrm>
          <a:off x="1753351" y="1070938"/>
          <a:ext cx="3308055" cy="4041636"/>
        </a:xfrm>
        <a:custGeom>
          <a:avLst/>
          <a:gdLst/>
          <a:ahLst/>
          <a:cxnLst/>
          <a:rect l="0" t="0" r="0" b="0"/>
          <a:pathLst>
            <a:path>
              <a:moveTo>
                <a:pt x="3308055" y="0"/>
              </a:moveTo>
              <a:lnTo>
                <a:pt x="3308055" y="3758077"/>
              </a:lnTo>
              <a:lnTo>
                <a:pt x="0" y="3758077"/>
              </a:lnTo>
              <a:lnTo>
                <a:pt x="0" y="404163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BE76A-782C-4284-BBE1-73828BFC0D70}">
      <dsp:nvSpPr>
        <dsp:cNvPr id="0" name=""/>
        <dsp:cNvSpPr/>
      </dsp:nvSpPr>
      <dsp:spPr>
        <a:xfrm>
          <a:off x="0" y="0"/>
          <a:ext cx="2700563" cy="135028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Organisasjonskart for Byhaugen barnehage</a:t>
          </a:r>
        </a:p>
      </dsp:txBody>
      <dsp:txXfrm>
        <a:off x="0" y="0"/>
        <a:ext cx="2700563" cy="1350281"/>
      </dsp:txXfrm>
    </dsp:sp>
    <dsp:sp modelId="{B1544488-2DCF-4B99-8750-225AC4742BEE}">
      <dsp:nvSpPr>
        <dsp:cNvPr id="0" name=""/>
        <dsp:cNvSpPr/>
      </dsp:nvSpPr>
      <dsp:spPr>
        <a:xfrm>
          <a:off x="4015546" y="274447"/>
          <a:ext cx="2091721" cy="79649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Styret</a:t>
          </a:r>
          <a:r>
            <a:rPr lang="nb-NO" sz="1700" kern="1200"/>
            <a:t>/Eier</a:t>
          </a:r>
          <a:endParaRPr lang="nb-NO" sz="1700" kern="1200" dirty="0"/>
        </a:p>
      </dsp:txBody>
      <dsp:txXfrm>
        <a:off x="4015546" y="274447"/>
        <a:ext cx="2091721" cy="796490"/>
      </dsp:txXfrm>
    </dsp:sp>
    <dsp:sp modelId="{BF2CA134-1285-4C91-B713-96528481CA6F}">
      <dsp:nvSpPr>
        <dsp:cNvPr id="0" name=""/>
        <dsp:cNvSpPr/>
      </dsp:nvSpPr>
      <dsp:spPr>
        <a:xfrm>
          <a:off x="792086" y="5112575"/>
          <a:ext cx="1922531" cy="77265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Vaktmester</a:t>
          </a:r>
        </a:p>
      </dsp:txBody>
      <dsp:txXfrm>
        <a:off x="792086" y="5112575"/>
        <a:ext cx="1922531" cy="772658"/>
      </dsp:txXfrm>
    </dsp:sp>
    <dsp:sp modelId="{DA8A163E-7D9F-4EBC-97DF-6A873D89301B}">
      <dsp:nvSpPr>
        <dsp:cNvPr id="0" name=""/>
        <dsp:cNvSpPr/>
      </dsp:nvSpPr>
      <dsp:spPr>
        <a:xfrm>
          <a:off x="5184580" y="4176465"/>
          <a:ext cx="1984995" cy="77606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Øvrige personal på avdelinger og kjøkken</a:t>
          </a:r>
        </a:p>
      </dsp:txBody>
      <dsp:txXfrm>
        <a:off x="5184580" y="4176465"/>
        <a:ext cx="1984995" cy="776060"/>
      </dsp:txXfrm>
    </dsp:sp>
    <dsp:sp modelId="{BFD4A05B-FC0E-44E4-B87E-1E5DA7A5227F}">
      <dsp:nvSpPr>
        <dsp:cNvPr id="0" name=""/>
        <dsp:cNvSpPr/>
      </dsp:nvSpPr>
      <dsp:spPr>
        <a:xfrm>
          <a:off x="6480715" y="5400603"/>
          <a:ext cx="1367268" cy="33270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SU</a:t>
          </a:r>
        </a:p>
      </dsp:txBody>
      <dsp:txXfrm>
        <a:off x="6480715" y="5400603"/>
        <a:ext cx="1367268" cy="332709"/>
      </dsp:txXfrm>
    </dsp:sp>
    <dsp:sp modelId="{1EADE928-5D77-4AC3-BE85-13332D466626}">
      <dsp:nvSpPr>
        <dsp:cNvPr id="0" name=""/>
        <dsp:cNvSpPr/>
      </dsp:nvSpPr>
      <dsp:spPr>
        <a:xfrm>
          <a:off x="2917659" y="1073328"/>
          <a:ext cx="2219620" cy="83450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Daglig leder </a:t>
          </a:r>
        </a:p>
      </dsp:txBody>
      <dsp:txXfrm>
        <a:off x="2917659" y="1073328"/>
        <a:ext cx="2219620" cy="834501"/>
      </dsp:txXfrm>
    </dsp:sp>
    <dsp:sp modelId="{FD893E7B-EF76-485D-BE72-059BE8BDEFF8}">
      <dsp:nvSpPr>
        <dsp:cNvPr id="0" name=""/>
        <dsp:cNvSpPr/>
      </dsp:nvSpPr>
      <dsp:spPr>
        <a:xfrm>
          <a:off x="5260168" y="2083825"/>
          <a:ext cx="2226776" cy="60055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Assisterende daglig leder</a:t>
          </a:r>
        </a:p>
      </dsp:txBody>
      <dsp:txXfrm>
        <a:off x="5260168" y="2083825"/>
        <a:ext cx="2226776" cy="600551"/>
      </dsp:txXfrm>
    </dsp:sp>
    <dsp:sp modelId="{BF62FA94-B3A6-42C1-9B42-48A0760C0AC2}">
      <dsp:nvSpPr>
        <dsp:cNvPr id="0" name=""/>
        <dsp:cNvSpPr/>
      </dsp:nvSpPr>
      <dsp:spPr>
        <a:xfrm>
          <a:off x="5351934" y="2933611"/>
          <a:ext cx="2333503" cy="7996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Lederteamet som består av pedagogiske ledere</a:t>
          </a:r>
        </a:p>
      </dsp:txBody>
      <dsp:txXfrm>
        <a:off x="5351934" y="2933611"/>
        <a:ext cx="2333503" cy="799663"/>
      </dsp:txXfrm>
    </dsp:sp>
    <dsp:sp modelId="{10B49E4E-9813-40B5-9E97-F1708F275D2E}">
      <dsp:nvSpPr>
        <dsp:cNvPr id="0" name=""/>
        <dsp:cNvSpPr/>
      </dsp:nvSpPr>
      <dsp:spPr>
        <a:xfrm>
          <a:off x="2952334" y="5093326"/>
          <a:ext cx="2002494" cy="73931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Verneombud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700" kern="1200" dirty="0"/>
            <a:t>HMS</a:t>
          </a:r>
        </a:p>
      </dsp:txBody>
      <dsp:txXfrm>
        <a:off x="2952334" y="5093326"/>
        <a:ext cx="2002494" cy="739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009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138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6148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5390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599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7885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0874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831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0144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3307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3661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A3DAB-33C4-404B-8686-788BB7C967C8}" type="datetimeFigureOut">
              <a:rPr lang="nb-NO" smtClean="0"/>
              <a:t>27.09.2021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C7FBF-2CF1-4C8C-9E21-B7318F3B6A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448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e 1">
            <a:extLst>
              <a:ext uri="{FF2B5EF4-FFF2-40B4-BE49-F238E27FC236}">
                <a16:creationId xmlns:a16="http://schemas.microsoft.com/office/drawing/2014/main" id="{AB03C243-485E-4DC3-84BA-8618E6EC5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352" y="188640"/>
            <a:ext cx="1189320" cy="968896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137448108"/>
              </p:ext>
            </p:extLst>
          </p:nvPr>
        </p:nvGraphicFramePr>
        <p:xfrm>
          <a:off x="323528" y="332656"/>
          <a:ext cx="820891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0689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28</Words>
  <Application>Microsoft Office PowerPoint</Application>
  <PresentationFormat>Skjermfremvisning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PowerPoint-presentasjon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Tonje</dc:creator>
  <cp:lastModifiedBy>Kontor Byhaugen Barnehage</cp:lastModifiedBy>
  <cp:revision>10</cp:revision>
  <cp:lastPrinted>2019-06-19T11:08:03Z</cp:lastPrinted>
  <dcterms:created xsi:type="dcterms:W3CDTF">2013-04-11T10:30:16Z</dcterms:created>
  <dcterms:modified xsi:type="dcterms:W3CDTF">2021-09-27T08:59:43Z</dcterms:modified>
</cp:coreProperties>
</file>